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0" r:id="rId11"/>
    <p:sldId id="269" r:id="rId12"/>
    <p:sldId id="271" r:id="rId13"/>
    <p:sldId id="265" r:id="rId14"/>
    <p:sldId id="266" r:id="rId15"/>
    <p:sldId id="267" r:id="rId16"/>
    <p:sldId id="268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C3FE-9760-E508-2ADB-0D3689BBD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74C39-6042-1F11-9529-C191D65CE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F4417-0DAB-55B1-993C-058A441F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E227-6EE4-A630-E91B-A2C38E4C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26C8F-2C63-6C1B-07A8-349F2D61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7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A4D29-8BC1-77F7-4710-610C7805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127D9-9752-E34A-5141-84BC0F8E7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8654B-FA67-33CA-D225-21001F3E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2D444-5A6D-D6C0-595B-A0CCBF5D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F44A4-BCA0-6838-D2E9-571DEC83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3745A-C8B2-359D-5820-F41378152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67694-A1E4-3B19-ACF3-181F2B0BD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18FD1-6C91-C9FA-4746-9DA4190D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2D67B-D39E-48E1-09B3-12FA42EC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8ED6-7413-69D6-D103-7A2E9649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9A83-FD8E-F562-E282-D912CC7B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92C2-ABF6-C0FE-0690-74AF7C90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A05C-0A8E-95F9-56A0-DBDADE28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90C1E-964C-6B7E-9E8F-AB9668C9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AFE3-F1A8-30A8-9A57-2045777C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99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D58D-7CE6-7D98-D4A1-768210AA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26E6-3C98-46E4-380D-A04A26722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4A330-BEDB-3FFB-B9CA-C345F190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CE85-BC41-5FEA-826E-8CA8DD3D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BDFEE-85A5-5AFF-FAD7-31036638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0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7BF2-CDD0-F53A-2DCB-E4BB7061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FD9C-5604-1277-D645-5DD634354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EAC98-8675-06EF-872F-B5544983D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8ED4B-1ECA-79A6-40B4-1ED2A713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D3AD3-9EBB-101A-A4C1-8459357A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A3366-8669-F921-AA35-CA9A3FE8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28BF-6022-D023-894E-70F323000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73A88-2064-F513-FEB1-5BB1512A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BB35E-40D6-7194-33B2-2AD91F7C1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94D56-1408-2F90-D382-6E33946BB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93ADC-BB7A-A221-819A-864F2B9F1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2D1B8-9A1C-F8C8-733C-A138F77C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0C267-2803-EEED-2273-85C65B3A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9B1F9-D817-CDA2-8614-9A06C068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08C2-906F-F5CC-068A-0F557D9E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48243-00A0-6321-9171-FC3ACDD4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E04E2-801A-A084-77A2-DA9024B5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FF0A7-08C9-5118-5F4F-A0A17AD8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2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D8A5B-6E91-96FD-90F8-5CA95B8B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C2277-5771-13CF-2A55-A08F4631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E5961-83D9-A0CB-CFCB-E0448D14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0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BDC8-06D0-23DB-3938-ED61D35E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33F08-5B69-E55C-744F-52D2F8C26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03C9F-AF47-54F1-D17D-9679459B6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C9EDE-EBBA-F110-7AF9-88487167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C3C29-17B6-A31D-E99E-5AF280B8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18DC-6B9E-8051-B932-434291C4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3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D9313-330E-F4C8-8F07-CF7275873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48F311-995E-720B-C3AE-74139FC2E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7F877-ADFE-26F6-A5CA-A358AA6AF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14422-EA88-B1B6-3F22-C84E2910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DD9DC-A1B0-3DE5-7212-84E5AF0B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18951-BCA1-57B4-5C91-38FA3D70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D80D5-F375-F3CD-5E96-8A84D876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7ECF9-9362-ED6D-3D96-8DAAD916F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8D68-04B9-B5B4-A15A-C3F5F8289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2DBDC-D4F7-46FE-A1F7-FC0F04ADA1E8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BF51-DBFC-10C7-1D5B-1FCF8472A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AA4B1-EDD2-479A-27B1-35E9F95CA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DC4C2-8582-489E-9836-21110D81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9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994B-E499-6744-9B0C-05F5E1B0C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A DATABASE to your .NET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D7568-D1FF-2F1D-2E18-F921BCC38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Seed Data to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92901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We add the constructor that takes ‘</a:t>
            </a:r>
            <a:r>
              <a:rPr lang="en-US" dirty="0" err="1"/>
              <a:t>DbContextOptions</a:t>
            </a:r>
            <a:r>
              <a:rPr lang="en-US" dirty="0"/>
              <a:t>&lt;</a:t>
            </a:r>
            <a:r>
              <a:rPr lang="en-US" dirty="0" err="1"/>
              <a:t>ProductDbContext</a:t>
            </a:r>
            <a:r>
              <a:rPr lang="en-US" dirty="0"/>
              <a:t>&gt;’ as a parameter this is how we can modify the details of the DB in </a:t>
            </a:r>
            <a:r>
              <a:rPr lang="en-US" dirty="0" err="1"/>
              <a:t>program.cs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63A81-6266-3073-D792-7EA9FCA13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43" y="1604809"/>
            <a:ext cx="9119998" cy="49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3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We open </a:t>
            </a:r>
            <a:r>
              <a:rPr lang="en-US" dirty="0" err="1"/>
              <a:t>appsettings.json</a:t>
            </a:r>
            <a:r>
              <a:rPr lang="en-US" dirty="0"/>
              <a:t> and add a </a:t>
            </a:r>
            <a:r>
              <a:rPr lang="en-US" dirty="0" err="1"/>
              <a:t>connectionstring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connectionstring</a:t>
            </a:r>
            <a:r>
              <a:rPr lang="en-US" dirty="0"/>
              <a:t> here is named </a:t>
            </a:r>
            <a:r>
              <a:rPr lang="en-US" dirty="0" err="1"/>
              <a:t>DefaultConnection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4A556-9E63-C788-9C5A-DC391840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43" y="1604808"/>
            <a:ext cx="9119998" cy="49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21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Below ‘var builder’ we add this line, it says to </a:t>
            </a:r>
            <a:r>
              <a:rPr lang="en-US" dirty="0" err="1"/>
              <a:t>ge</a:t>
            </a:r>
            <a:r>
              <a:rPr lang="en-US" dirty="0"/>
              <a:t> the connection from </a:t>
            </a:r>
            <a:br>
              <a:rPr lang="en-US" dirty="0"/>
            </a:br>
            <a:r>
              <a:rPr lang="en-US" dirty="0" err="1"/>
              <a:t>ProductDbContext</a:t>
            </a:r>
            <a:r>
              <a:rPr lang="en-US" dirty="0"/>
              <a:t>, we add this as a service. Make sure that the string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GetConnectionString</a:t>
            </a:r>
            <a:r>
              <a:rPr lang="en-US" dirty="0"/>
              <a:t> is equal to the name you gave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7C4CC-99F0-1FCC-36EB-D16BB9CC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33" y="1604809"/>
            <a:ext cx="9120000" cy="4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7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Now we migrate our database by opening Package Manger Console</a:t>
            </a:r>
          </a:p>
          <a:p>
            <a:r>
              <a:rPr lang="en-US" dirty="0"/>
              <a:t>Tools -&gt; NuGet Package Manager -&gt; Package Manager Console</a:t>
            </a:r>
          </a:p>
          <a:p>
            <a:r>
              <a:rPr lang="en-US" dirty="0" err="1"/>
              <a:t>Typ</a:t>
            </a:r>
            <a:r>
              <a:rPr lang="en-US" dirty="0"/>
              <a:t> -&gt; “ Add-Migration Initial “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EE74DC-5B56-190F-5F51-1381AD3D4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529361"/>
              </p:ext>
            </p:extLst>
          </p:nvPr>
        </p:nvGraphicFramePr>
        <p:xfrm>
          <a:off x="1529945" y="1601841"/>
          <a:ext cx="9119996" cy="4942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9945" y="1601841"/>
                        <a:ext cx="9119996" cy="4942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68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160"/>
            <a:ext cx="10515600" cy="4351338"/>
          </a:xfrm>
        </p:spPr>
        <p:txBody>
          <a:bodyPr/>
          <a:lstStyle/>
          <a:p>
            <a:r>
              <a:rPr lang="en-US" dirty="0"/>
              <a:t>If by any chance the migration has errors look if you already have a Migrations folder in your solution and delete it, then try again</a:t>
            </a:r>
          </a:p>
          <a:p>
            <a:r>
              <a:rPr lang="en-US" dirty="0"/>
              <a:t>If this doesn’t work try using Remove-Migration</a:t>
            </a:r>
          </a:p>
          <a:p>
            <a:r>
              <a:rPr lang="en-US" dirty="0"/>
              <a:t>If this still doesn’t work rename your database you created in slide 9</a:t>
            </a:r>
          </a:p>
        </p:txBody>
      </p:sp>
    </p:spTree>
    <p:extLst>
      <p:ext uri="{BB962C8B-B14F-4D97-AF65-F5344CB8AC3E}">
        <p14:creationId xmlns:p14="http://schemas.microsoft.com/office/powerpoint/2010/main" val="280378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Next we type in the command “ Update-Database “</a:t>
            </a:r>
          </a:p>
          <a:p>
            <a:r>
              <a:rPr lang="en-US" dirty="0"/>
              <a:t>If this doesn’t work try using “ Drop-Database “</a:t>
            </a:r>
          </a:p>
          <a:p>
            <a:r>
              <a:rPr lang="en-US" dirty="0"/>
              <a:t>Note: if you modify a model type “Add-Migration (type what changed)” and also “ Update-Database 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274A2-EAD2-79D7-9521-6CE0AF5A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04" y="2102265"/>
            <a:ext cx="8340253" cy="45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To view what’s in the database go to View -&gt; SQL Server Object Explorer.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B25F253-4057-29E0-323B-E023D4986E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389988"/>
              </p:ext>
            </p:extLst>
          </p:nvPr>
        </p:nvGraphicFramePr>
        <p:xfrm>
          <a:off x="1542059" y="1745302"/>
          <a:ext cx="9119996" cy="4942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2059" y="1745302"/>
                        <a:ext cx="9119996" cy="4942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00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In our Data folder create a new folder named “</a:t>
            </a:r>
            <a:r>
              <a:rPr lang="en-US" dirty="0" err="1"/>
              <a:t>DefaultData</a:t>
            </a:r>
            <a:r>
              <a:rPr lang="en-US" dirty="0"/>
              <a:t>” and </a:t>
            </a:r>
            <a:br>
              <a:rPr lang="en-US" dirty="0"/>
            </a:br>
            <a:r>
              <a:rPr lang="en-US" dirty="0"/>
              <a:t>create a class “</a:t>
            </a:r>
            <a:r>
              <a:rPr lang="en-US" dirty="0" err="1"/>
              <a:t>SeedData</a:t>
            </a:r>
            <a:r>
              <a:rPr lang="en-US" dirty="0"/>
              <a:t>” this is a public STATIC class.</a:t>
            </a:r>
          </a:p>
          <a:p>
            <a:r>
              <a:rPr lang="en-US" dirty="0"/>
              <a:t>It is static so we can get properties from here without a constructor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0B73EC-CD15-FB19-41AB-1A818B71AF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2059" y="1745302"/>
          <a:ext cx="9119996" cy="4942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0B73EC-CD15-FB19-41AB-1A818B71AF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2059" y="1745302"/>
                        <a:ext cx="9119996" cy="4942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00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Inside our </a:t>
            </a:r>
            <a:r>
              <a:rPr lang="en-US" dirty="0" err="1"/>
              <a:t>SeedData</a:t>
            </a:r>
            <a:r>
              <a:rPr lang="en-US" dirty="0"/>
              <a:t> we create an </a:t>
            </a:r>
            <a:r>
              <a:rPr lang="en-US" dirty="0" err="1"/>
              <a:t>Ienumerable</a:t>
            </a:r>
            <a:r>
              <a:rPr lang="en-US" dirty="0"/>
              <a:t> field and a </a:t>
            </a:r>
            <a:r>
              <a:rPr lang="en-US" dirty="0" err="1"/>
              <a:t>Ienumerable</a:t>
            </a:r>
            <a:r>
              <a:rPr lang="en-US" dirty="0"/>
              <a:t> method that uses the </a:t>
            </a:r>
            <a:r>
              <a:rPr lang="en-US" dirty="0" err="1"/>
              <a:t>Ienumerable</a:t>
            </a:r>
            <a:r>
              <a:rPr lang="en-US" dirty="0"/>
              <a:t>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DF3B9-F9F3-F112-84E5-1EA2FFFF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58" y="1788031"/>
            <a:ext cx="9125479" cy="4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0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We are still in </a:t>
            </a:r>
            <a:r>
              <a:rPr lang="en-US" dirty="0" err="1"/>
              <a:t>SeedData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9D4BB-0B96-B949-90E4-3357CF76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3" y="1788031"/>
            <a:ext cx="9125480" cy="4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AF02-7C87-B39A-7BBD-FF60C5C7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Nugget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D555-FC85-8394-3673-61A1E81A5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1" y="1825625"/>
            <a:ext cx="343540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</a:t>
            </a:r>
            <a:r>
              <a:rPr lang="en-US" sz="1800" dirty="0" err="1"/>
              <a:t>Microsoft.EntityFrameworkCore.SqlServer</a:t>
            </a:r>
            <a:endParaRPr lang="en-US" sz="1800" dirty="0"/>
          </a:p>
          <a:p>
            <a:r>
              <a:rPr lang="en-US" sz="1800" dirty="0"/>
              <a:t>Add </a:t>
            </a:r>
            <a:r>
              <a:rPr lang="en-US" sz="1800" dirty="0" err="1"/>
              <a:t>Microsoft.EntityFrameworkCore.Design</a:t>
            </a:r>
            <a:endParaRPr lang="en-US" sz="1800" dirty="0"/>
          </a:p>
          <a:p>
            <a:r>
              <a:rPr lang="en-US" sz="1800" dirty="0"/>
              <a:t>Add </a:t>
            </a:r>
            <a:r>
              <a:rPr lang="en-US" sz="1800" dirty="0" err="1"/>
              <a:t>Microsoft.EntityFrameworkCore.Tools</a:t>
            </a:r>
            <a:endParaRPr lang="en-US" sz="1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7AC9C31-1B1C-251D-BDF8-DFBB74DB8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756965"/>
              </p:ext>
            </p:extLst>
          </p:nvPr>
        </p:nvGraphicFramePr>
        <p:xfrm>
          <a:off x="3604427" y="1771650"/>
          <a:ext cx="8128000" cy="440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04427" y="1771650"/>
                        <a:ext cx="8128000" cy="440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9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We are still in </a:t>
            </a:r>
            <a:r>
              <a:rPr lang="en-US" dirty="0" err="1"/>
              <a:t>SeedData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2244FF-35AF-0FB0-FAFD-E34851EC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3" y="1788031"/>
            <a:ext cx="9125480" cy="4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We go back to our Models -&gt; Products and add these 2 constructors</a:t>
            </a:r>
          </a:p>
          <a:p>
            <a:r>
              <a:rPr lang="en-US" dirty="0"/>
              <a:t>The constructor that takes the arguments is the one we asked for inside our </a:t>
            </a:r>
            <a:r>
              <a:rPr lang="en-US" dirty="0" err="1"/>
              <a:t>SeedData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77D1B-14A9-3F44-0A77-286051C7E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04" y="1833257"/>
            <a:ext cx="9041985" cy="48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61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Program.cs</a:t>
            </a:r>
            <a:r>
              <a:rPr lang="en-US" dirty="0"/>
              <a:t> We make sure the method </a:t>
            </a:r>
            <a:r>
              <a:rPr lang="en-US" dirty="0" err="1"/>
              <a:t>EnsurePopulate</a:t>
            </a:r>
            <a:r>
              <a:rPr lang="en-US" dirty="0"/>
              <a:t> is triggered </a:t>
            </a:r>
            <a:br>
              <a:rPr lang="en-US" dirty="0"/>
            </a:br>
            <a:r>
              <a:rPr lang="en-US" dirty="0"/>
              <a:t>right before the app launches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E7E7-2963-10BE-9DB2-56DBADB4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463" y="1788031"/>
            <a:ext cx="9125480" cy="49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Objects that are used within the project are </a:t>
            </a:r>
            <a:r>
              <a:rPr lang="en-US" dirty="0" err="1"/>
              <a:t>refured</a:t>
            </a:r>
            <a:r>
              <a:rPr lang="en-US" dirty="0"/>
              <a:t> to as Models.</a:t>
            </a:r>
            <a:br>
              <a:rPr lang="en-US" dirty="0"/>
            </a:br>
            <a:r>
              <a:rPr lang="en-US" dirty="0"/>
              <a:t>These models represent how your database looks like.</a:t>
            </a:r>
          </a:p>
          <a:p>
            <a:r>
              <a:rPr lang="en-US" dirty="0"/>
              <a:t>Models are placed in Solution -&gt; Project -&gt; Models (add this folder)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B861F16-3632-C29B-D5C5-B7EB7C909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249774"/>
              </p:ext>
            </p:extLst>
          </p:nvPr>
        </p:nvGraphicFramePr>
        <p:xfrm>
          <a:off x="1516967" y="1572426"/>
          <a:ext cx="9158066" cy="496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6967" y="1572426"/>
                        <a:ext cx="9158066" cy="496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9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Models are standard a normal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E26D5-7BEE-AD71-61B5-C85B04CC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" y="753603"/>
            <a:ext cx="11035195" cy="59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6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Add additional models/tables and add the </a:t>
            </a:r>
            <a:r>
              <a:rPr lang="en-US" dirty="0" err="1"/>
              <a:t>foreignKey’s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645E2-95AB-F772-E983-F98AA182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" y="753602"/>
            <a:ext cx="11035195" cy="59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Add additional models/tables and add the </a:t>
            </a:r>
            <a:r>
              <a:rPr lang="en-US" dirty="0" err="1"/>
              <a:t>foreignKey’s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0EB27-139C-A965-D843-A0AC4C7E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" y="753602"/>
            <a:ext cx="11035195" cy="59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Add the Data folder in Solution -&gt; Project -&gt; Data (create this folder)</a:t>
            </a:r>
          </a:p>
          <a:p>
            <a:r>
              <a:rPr lang="en-US" dirty="0"/>
              <a:t>Add the class </a:t>
            </a:r>
            <a:r>
              <a:rPr lang="en-US" dirty="0" err="1"/>
              <a:t>NAMEDbContext.cs</a:t>
            </a:r>
            <a:r>
              <a:rPr lang="en-US" dirty="0"/>
              <a:t> (</a:t>
            </a:r>
            <a:r>
              <a:rPr lang="en-US" dirty="0" err="1"/>
              <a:t>ProductDbContext.cs</a:t>
            </a:r>
            <a:r>
              <a:rPr lang="en-US" dirty="0"/>
              <a:t> for example) 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D27C8F8-6459-41A4-E814-76D22187F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76166"/>
              </p:ext>
            </p:extLst>
          </p:nvPr>
        </p:nvGraphicFramePr>
        <p:xfrm>
          <a:off x="1535425" y="1604811"/>
          <a:ext cx="9114516" cy="4939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35425" y="1604811"/>
                        <a:ext cx="9114516" cy="4939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69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/>
              <a:t>Add the Data folder in Solution -&gt; Project -&gt; Data (create this folder)</a:t>
            </a:r>
          </a:p>
          <a:p>
            <a:r>
              <a:rPr lang="en-US" dirty="0"/>
              <a:t>Add the class </a:t>
            </a:r>
            <a:r>
              <a:rPr lang="en-US" dirty="0" err="1"/>
              <a:t>NAMEDbContext.cs</a:t>
            </a:r>
            <a:r>
              <a:rPr lang="en-US" dirty="0"/>
              <a:t> (</a:t>
            </a:r>
            <a:r>
              <a:rPr lang="en-US" dirty="0" err="1"/>
              <a:t>ProductDbContext.cs</a:t>
            </a:r>
            <a:r>
              <a:rPr lang="en-US" dirty="0"/>
              <a:t> for example) 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D27C8F8-6459-41A4-E814-76D22187F0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5425" y="1604811"/>
          <a:ext cx="9114516" cy="4939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4380640" imgH="13206240" progId="Photoshop.Image.16">
                  <p:embed/>
                </p:oleObj>
              </mc:Choice>
              <mc:Fallback>
                <p:oleObj name="Image" r:id="rId2" imgW="24380640" imgH="13206240" progId="Photoshop.Image.1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D27C8F8-6459-41A4-E814-76D22187F0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35425" y="1604811"/>
                        <a:ext cx="9114516" cy="4939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61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794D-7810-1E19-C286-969ECB668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41"/>
            <a:ext cx="10515600" cy="4351338"/>
          </a:xfrm>
        </p:spPr>
        <p:txBody>
          <a:bodyPr/>
          <a:lstStyle/>
          <a:p>
            <a:r>
              <a:rPr lang="en-US" dirty="0" err="1"/>
              <a:t>ProductDbContext</a:t>
            </a:r>
            <a:r>
              <a:rPr lang="en-US" dirty="0"/>
              <a:t> inherits from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Each </a:t>
            </a:r>
            <a:r>
              <a:rPr lang="en-US" dirty="0" err="1"/>
              <a:t>DbSet</a:t>
            </a:r>
            <a:r>
              <a:rPr lang="en-US" dirty="0"/>
              <a:t> matches a table that will be created in the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83B8A-0F03-C5B2-2A15-6C6DE8A4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59" y="1604809"/>
            <a:ext cx="9119998" cy="49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492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Adobe Photoshop Image</vt:lpstr>
      <vt:lpstr>Image</vt:lpstr>
      <vt:lpstr>ADD A DATABASE to your .NET application</vt:lpstr>
      <vt:lpstr>Nugget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DATABASE to your .NET application</dc:title>
  <dc:creator>Jasper Orens</dc:creator>
  <cp:lastModifiedBy>Jasper Orens</cp:lastModifiedBy>
  <cp:revision>1</cp:revision>
  <dcterms:created xsi:type="dcterms:W3CDTF">2023-11-14T17:01:35Z</dcterms:created>
  <dcterms:modified xsi:type="dcterms:W3CDTF">2023-11-14T21:14:33Z</dcterms:modified>
</cp:coreProperties>
</file>